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77" r:id="rId10"/>
    <p:sldId id="268" r:id="rId11"/>
    <p:sldId id="259" r:id="rId12"/>
    <p:sldId id="260" r:id="rId13"/>
    <p:sldId id="263" r:id="rId14"/>
    <p:sldId id="270" r:id="rId15"/>
    <p:sldId id="274" r:id="rId16"/>
    <p:sldId id="267" r:id="rId17"/>
    <p:sldId id="266" r:id="rId18"/>
    <p:sldId id="271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441" autoAdjust="0"/>
  </p:normalViewPr>
  <p:slideViewPr>
    <p:cSldViewPr snapToGrid="0" showGuides="1">
      <p:cViewPr>
        <p:scale>
          <a:sx n="100" d="100"/>
          <a:sy n="100" d="100"/>
        </p:scale>
        <p:origin x="702" y="51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1° trim</c:v>
                </c:pt>
                <c:pt idx="1">
                  <c:v>2°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1° trim</c:v>
                </c:pt>
                <c:pt idx="1">
                  <c:v>2°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1° trim</c:v>
                </c:pt>
                <c:pt idx="1">
                  <c:v>2°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Colonna2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m/d/yyyy</c:formatCode>
                <c:ptCount val="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Sheet1!$A$2:$A$7</c:f>
              <c:numCache>
                <c:formatCode>m/d/yyyy</c:formatCode>
                <c:ptCount val="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Sheet1!$A$2:$A$7</c:f>
              <c:numCache>
                <c:formatCode>m/d/yyyy</c:formatCode>
                <c:ptCount val="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Colonna2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Finanze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Occupazione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15/07/2021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15/07/2021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64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2228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922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57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40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627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889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481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15/07/2021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image" Target="../media/image18.jpeg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10" name="Gruppo 9" descr="Questa è un icona di un trofeo."/>
          <p:cNvGrpSpPr/>
          <p:nvPr/>
        </p:nvGrpSpPr>
        <p:grpSpPr>
          <a:xfrm>
            <a:off x="10299340" y="3107235"/>
            <a:ext cx="656095" cy="761376"/>
            <a:chOff x="-1892703" y="1944681"/>
            <a:chExt cx="3284538" cy="3811588"/>
          </a:xfrm>
        </p:grpSpPr>
        <p:sp>
          <p:nvSpPr>
            <p:cNvPr id="8" name="Figura a mano libera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47676" y="4412356"/>
            <a:ext cx="1764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</a:rPr>
              <a:t>REDDITO IN AUMENTO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2" name="Casella di testo 71"/>
          <p:cNvSpPr txBox="1"/>
          <p:nvPr/>
        </p:nvSpPr>
        <p:spPr>
          <a:xfrm>
            <a:off x="7858255" y="2851413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uppo 80" descr="Questa è un icona di un calendario. "/>
          <p:cNvGrpSpPr/>
          <p:nvPr/>
        </p:nvGrpSpPr>
        <p:grpSpPr>
          <a:xfrm>
            <a:off x="7899148" y="3370123"/>
            <a:ext cx="261254" cy="261255"/>
            <a:chOff x="8208963" y="3762375"/>
            <a:chExt cx="306387" cy="306388"/>
          </a:xfrm>
        </p:grpSpPr>
        <p:sp>
          <p:nvSpPr>
            <p:cNvPr id="82" name="Figura a mano libera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Figura a mano libera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5" name="Figura a mano libera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88" name="Gruppo 87" descr="Questa è un icona di un orologio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igura a mano libera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0" name="Figura a mano libera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2941973" y="4412356"/>
            <a:ext cx="156036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PERFEZIONAMENTO</a:t>
            </a:r>
          </a:p>
        </p:txBody>
      </p:sp>
      <p:sp>
        <p:nvSpPr>
          <p:cNvPr id="64" name="Casella di testo 63"/>
          <p:cNvSpPr txBox="1"/>
          <p:nvPr/>
        </p:nvSpPr>
        <p:spPr>
          <a:xfrm>
            <a:off x="3552237" y="2851412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uppo 92" descr="Questa è un'icona di tre persone e di un orologio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igura a mano libera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5" name="Figura a mano libera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6" name="Figura a mano libera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 di testo 62"/>
          <p:cNvSpPr txBox="1"/>
          <p:nvPr/>
        </p:nvSpPr>
        <p:spPr>
          <a:xfrm>
            <a:off x="5704444" y="3966191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053625" y="1489851"/>
            <a:ext cx="1644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VENDITE MARKETING</a:t>
            </a:r>
          </a:p>
        </p:txBody>
      </p:sp>
      <p:pic>
        <p:nvPicPr>
          <p:cNvPr id="99" name="Immagine 98" descr="Questa è un'icona di un essere umano.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Casella di testo 67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/>
              <a:t>Logo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695509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igura a mano libera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2" name="Casella di testo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Casella di testo 45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>
                <a:solidFill>
                  <a:srgbClr val="1F2229"/>
                </a:solidFill>
              </a:rPr>
              <a:t>Logo</a:t>
            </a:r>
          </a:p>
        </p:txBody>
      </p:sp>
      <p:sp>
        <p:nvSpPr>
          <p:cNvPr id="118" name="Rettangolo 117" descr="Questo è un grafico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5" name="Gruppo 4" descr="Questo è un grafico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ttangolo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58" name="Grafico 57"/>
            <p:cNvGraphicFramePr/>
            <p:nvPr>
              <p:extLst>
                <p:ext uri="{D42A27DB-BD31-4B8C-83A1-F6EECF244321}">
                  <p14:modId xmlns:p14="http://schemas.microsoft.com/office/powerpoint/2010/main" val="2751383204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3" name="Casella di testo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 err="1"/>
                <a:t>Lorem</a:t>
              </a:r>
              <a:r>
                <a:rPr lang="it-IT" sz="1400" dirty="0"/>
                <a:t> </a:t>
              </a:r>
              <a:r>
                <a:rPr lang="it-IT" sz="1400" dirty="0" err="1"/>
                <a:t>ipsum</a:t>
              </a:r>
              <a:r>
                <a:rPr lang="it-IT" sz="1400" dirty="0"/>
                <a:t> </a:t>
              </a:r>
              <a:r>
                <a:rPr lang="it-IT" sz="1400" dirty="0" err="1"/>
                <a:t>dolor</a:t>
              </a:r>
              <a:r>
                <a:rPr lang="it-IT" sz="1400" dirty="0"/>
                <a:t> </a:t>
              </a:r>
              <a:r>
                <a:rPr lang="it-IT" sz="1400" dirty="0" err="1"/>
                <a:t>sit</a:t>
              </a:r>
              <a:r>
                <a:rPr lang="it-IT" sz="1400" dirty="0"/>
                <a:t> </a:t>
              </a:r>
              <a:r>
                <a:rPr lang="it-IT" sz="1400" dirty="0" err="1"/>
                <a:t>amet</a:t>
              </a:r>
              <a:r>
                <a:rPr lang="it-IT" sz="1400" dirty="0"/>
                <a:t>, </a:t>
              </a:r>
              <a:r>
                <a:rPr lang="it-IT" sz="1400" dirty="0" err="1"/>
                <a:t>consectetur</a:t>
              </a:r>
              <a:r>
                <a:rPr lang="it-IT" sz="1400" dirty="0"/>
                <a:t> </a:t>
              </a:r>
              <a:r>
                <a:rPr lang="it-IT" sz="1400" dirty="0" err="1"/>
                <a:t>adipiscing</a:t>
              </a:r>
              <a:r>
                <a:rPr lang="it-IT" sz="1400" dirty="0"/>
                <a:t> </a:t>
              </a:r>
              <a:r>
                <a:rPr lang="it-IT" sz="1400" dirty="0" err="1"/>
                <a:t>elit</a:t>
              </a:r>
              <a:r>
                <a:rPr lang="it-IT" sz="1400" dirty="0"/>
                <a:t>. </a:t>
              </a:r>
              <a:r>
                <a:rPr lang="it-IT" sz="1400" dirty="0" err="1"/>
                <a:t>Etiam</a:t>
              </a:r>
              <a:r>
                <a:rPr lang="it-IT" sz="1400" dirty="0"/>
                <a:t> </a:t>
              </a:r>
              <a:r>
                <a:rPr lang="it-IT" sz="1400" dirty="0" err="1"/>
                <a:t>vulputate</a:t>
              </a:r>
              <a:r>
                <a:rPr lang="it-IT" sz="1400" dirty="0"/>
                <a:t> est a </a:t>
              </a:r>
              <a:r>
                <a:rPr lang="it-IT" sz="1400" dirty="0" err="1"/>
                <a:t>convallis</a:t>
              </a:r>
              <a:r>
                <a:rPr lang="it-IT" sz="1400" dirty="0"/>
                <a:t> </a:t>
              </a:r>
              <a:r>
                <a:rPr lang="it-IT" sz="1400" dirty="0" err="1"/>
                <a:t>placerat</a:t>
              </a:r>
              <a:r>
                <a:rPr lang="it-IT" sz="1400" dirty="0"/>
                <a:t>. Orci </a:t>
              </a:r>
              <a:r>
                <a:rPr lang="it-IT" sz="1400" dirty="0" err="1"/>
                <a:t>varius</a:t>
              </a:r>
              <a:endParaRPr lang="it-IT" sz="1400" dirty="0"/>
            </a:p>
          </p:txBody>
        </p:sp>
      </p:grpSp>
      <p:sp>
        <p:nvSpPr>
          <p:cNvPr id="96" name="Rettangolo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8" name="Ovale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80" name="Gruppo 79" descr="Questa è un icona di banconote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igura a mano libera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2" name="Figura a mano libera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Figura a mano libera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07" name="Casella di testo 106"/>
          <p:cNvSpPr txBox="1"/>
          <p:nvPr/>
        </p:nvSpPr>
        <p:spPr>
          <a:xfrm>
            <a:off x="2714800" y="1110054"/>
            <a:ext cx="9427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Casella di testo 107"/>
          <p:cNvSpPr txBox="1"/>
          <p:nvPr/>
        </p:nvSpPr>
        <p:spPr>
          <a:xfrm>
            <a:off x="1518369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dirty="0" err="1">
                <a:solidFill>
                  <a:schemeClr val="bg1"/>
                </a:solidFill>
              </a:rPr>
              <a:t>Lorem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ipsum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dolor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sit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amet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4" name="Gruppo 13" descr="Questo è un grafico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ttangolo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6" name="Grafico 75"/>
            <p:cNvGraphicFramePr/>
            <p:nvPr>
              <p:extLst>
                <p:ext uri="{D42A27DB-BD31-4B8C-83A1-F6EECF244321}">
                  <p14:modId xmlns:p14="http://schemas.microsoft.com/office/powerpoint/2010/main" val="10958037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4" name="Casella di testo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 err="1"/>
                <a:t>Lorem</a:t>
              </a:r>
              <a:r>
                <a:rPr lang="it-IT" sz="1400" dirty="0"/>
                <a:t> </a:t>
              </a:r>
              <a:r>
                <a:rPr lang="it-IT" sz="1400" dirty="0" err="1"/>
                <a:t>ipsum</a:t>
              </a:r>
              <a:r>
                <a:rPr lang="it-IT" sz="1400" dirty="0"/>
                <a:t> </a:t>
              </a:r>
              <a:r>
                <a:rPr lang="it-IT" sz="1400" dirty="0" err="1"/>
                <a:t>dolor</a:t>
              </a:r>
              <a:r>
                <a:rPr lang="it-IT" sz="1400" dirty="0"/>
                <a:t> </a:t>
              </a:r>
              <a:r>
                <a:rPr lang="it-IT" sz="1400" dirty="0" err="1"/>
                <a:t>sit</a:t>
              </a:r>
              <a:r>
                <a:rPr lang="it-IT" sz="1400" dirty="0"/>
                <a:t> </a:t>
              </a:r>
              <a:r>
                <a:rPr lang="it-IT" sz="1400" dirty="0" err="1"/>
                <a:t>amet</a:t>
              </a:r>
              <a:r>
                <a:rPr lang="it-IT" sz="1400" dirty="0"/>
                <a:t>, </a:t>
              </a:r>
              <a:r>
                <a:rPr lang="it-IT" sz="1400" dirty="0" err="1"/>
                <a:t>consectetur</a:t>
              </a:r>
              <a:r>
                <a:rPr lang="it-IT" sz="1400" dirty="0"/>
                <a:t> </a:t>
              </a:r>
              <a:r>
                <a:rPr lang="it-IT" sz="1400" dirty="0" err="1"/>
                <a:t>adipiscing</a:t>
              </a:r>
              <a:r>
                <a:rPr lang="it-IT" sz="1400" dirty="0"/>
                <a:t> </a:t>
              </a:r>
              <a:r>
                <a:rPr lang="it-IT" sz="1400" dirty="0" err="1"/>
                <a:t>elit</a:t>
              </a:r>
              <a:r>
                <a:rPr lang="it-IT" sz="1400" dirty="0"/>
                <a:t>. </a:t>
              </a:r>
              <a:r>
                <a:rPr lang="it-IT" sz="1400" dirty="0" err="1"/>
                <a:t>Etiam</a:t>
              </a:r>
              <a:r>
                <a:rPr lang="it-IT" sz="1400" dirty="0"/>
                <a:t> </a:t>
              </a:r>
              <a:r>
                <a:rPr lang="it-IT" sz="1400" dirty="0" err="1"/>
                <a:t>vulputate</a:t>
              </a:r>
              <a:r>
                <a:rPr lang="it-IT" sz="1400" dirty="0"/>
                <a:t> est a </a:t>
              </a:r>
              <a:r>
                <a:rPr lang="it-IT" sz="1400" dirty="0" err="1"/>
                <a:t>convallis</a:t>
              </a:r>
              <a:r>
                <a:rPr lang="it-IT" sz="1400" dirty="0"/>
                <a:t> </a:t>
              </a:r>
              <a:r>
                <a:rPr lang="it-IT" sz="1400" dirty="0" err="1"/>
                <a:t>placerat</a:t>
              </a:r>
              <a:r>
                <a:rPr lang="it-IT" sz="1400" dirty="0"/>
                <a:t>. Orci </a:t>
              </a:r>
              <a:r>
                <a:rPr lang="it-IT" sz="1400" dirty="0" err="1"/>
                <a:t>varius</a:t>
              </a:r>
              <a:endParaRPr lang="it-IT" sz="1400" dirty="0"/>
            </a:p>
          </p:txBody>
        </p:sp>
      </p:grpSp>
      <p:sp>
        <p:nvSpPr>
          <p:cNvPr id="97" name="Rettangolo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6" name="Ovale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42863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1" name="Figura a mano libera 18" descr="Questa è un'icona di un essere umano. "/>
          <p:cNvSpPr>
            <a:spLocks noEditPoints="1"/>
          </p:cNvSpPr>
          <p:nvPr/>
        </p:nvSpPr>
        <p:spPr bwMode="auto">
          <a:xfrm>
            <a:off x="4749270" y="1161430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09" name="Casella di testo 108"/>
          <p:cNvSpPr txBox="1"/>
          <p:nvPr/>
        </p:nvSpPr>
        <p:spPr>
          <a:xfrm>
            <a:off x="6581929" y="1100092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Casella di testo 109"/>
          <p:cNvSpPr txBox="1"/>
          <p:nvPr/>
        </p:nvSpPr>
        <p:spPr>
          <a:xfrm>
            <a:off x="5385498" y="1129220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dirty="0" err="1">
                <a:solidFill>
                  <a:schemeClr val="bg1"/>
                </a:solidFill>
              </a:rPr>
              <a:t>Lorem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ipsum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dolor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sit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amet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06" name="Gruppo 105" descr="Questo è un grafico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Grafico 76"/>
            <p:cNvGraphicFramePr/>
            <p:nvPr>
              <p:extLst>
                <p:ext uri="{D42A27DB-BD31-4B8C-83A1-F6EECF244321}">
                  <p14:modId xmlns:p14="http://schemas.microsoft.com/office/powerpoint/2010/main" val="3178921833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5" name="Casella di testo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1400" dirty="0" err="1"/>
                <a:t>Lorem</a:t>
              </a:r>
              <a:r>
                <a:rPr lang="it-IT" sz="1400" dirty="0"/>
                <a:t> </a:t>
              </a:r>
              <a:r>
                <a:rPr lang="it-IT" sz="1400" dirty="0" err="1"/>
                <a:t>ipsum</a:t>
              </a:r>
              <a:r>
                <a:rPr lang="it-IT" sz="1400" dirty="0"/>
                <a:t> </a:t>
              </a:r>
              <a:r>
                <a:rPr lang="it-IT" sz="1400" dirty="0" err="1"/>
                <a:t>dolor</a:t>
              </a:r>
              <a:r>
                <a:rPr lang="it-IT" sz="1400" dirty="0"/>
                <a:t> </a:t>
              </a:r>
              <a:r>
                <a:rPr lang="it-IT" sz="1400" dirty="0" err="1"/>
                <a:t>sit</a:t>
              </a:r>
              <a:r>
                <a:rPr lang="it-IT" sz="1400" dirty="0"/>
                <a:t> </a:t>
              </a:r>
              <a:r>
                <a:rPr lang="it-IT" sz="1400" dirty="0" err="1"/>
                <a:t>amet</a:t>
              </a:r>
              <a:r>
                <a:rPr lang="it-IT" sz="1400" dirty="0"/>
                <a:t>, </a:t>
              </a:r>
              <a:r>
                <a:rPr lang="it-IT" sz="1400" dirty="0" err="1"/>
                <a:t>consectetur</a:t>
              </a:r>
              <a:r>
                <a:rPr lang="it-IT" sz="1400" dirty="0"/>
                <a:t> </a:t>
              </a:r>
              <a:r>
                <a:rPr lang="it-IT" sz="1400" dirty="0" err="1"/>
                <a:t>adipiscing</a:t>
              </a:r>
              <a:r>
                <a:rPr lang="it-IT" sz="1400" dirty="0"/>
                <a:t> </a:t>
              </a:r>
              <a:r>
                <a:rPr lang="it-IT" sz="1400" dirty="0" err="1"/>
                <a:t>elit</a:t>
              </a:r>
              <a:r>
                <a:rPr lang="it-IT" sz="1400" dirty="0"/>
                <a:t>. </a:t>
              </a:r>
              <a:r>
                <a:rPr lang="it-IT" sz="1400" dirty="0" err="1"/>
                <a:t>Etiam</a:t>
              </a:r>
              <a:r>
                <a:rPr lang="it-IT" sz="1400" dirty="0"/>
                <a:t> </a:t>
              </a:r>
              <a:r>
                <a:rPr lang="it-IT" sz="1400" dirty="0" err="1"/>
                <a:t>vulputate</a:t>
              </a:r>
              <a:r>
                <a:rPr lang="it-IT" sz="1400" dirty="0"/>
                <a:t> est a </a:t>
              </a:r>
              <a:r>
                <a:rPr lang="it-IT" sz="1400" dirty="0" err="1"/>
                <a:t>convallis</a:t>
              </a:r>
              <a:r>
                <a:rPr lang="it-IT" sz="1400" dirty="0"/>
                <a:t> </a:t>
              </a:r>
              <a:r>
                <a:rPr lang="it-IT" sz="1400" dirty="0" err="1"/>
                <a:t>placerat</a:t>
              </a:r>
              <a:r>
                <a:rPr lang="it-IT" sz="1400" dirty="0"/>
                <a:t>. Orci </a:t>
              </a:r>
              <a:r>
                <a:rPr lang="it-IT" sz="1400" dirty="0" err="1"/>
                <a:t>varius</a:t>
              </a:r>
              <a:endParaRPr lang="it-IT" sz="1400" dirty="0"/>
            </a:p>
          </p:txBody>
        </p:sp>
      </p:grpSp>
      <p:sp>
        <p:nvSpPr>
          <p:cNvPr id="98" name="Rettangolo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5" name="Ovale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87" name="Gruppo 86" descr="Questa è un icona di un grafico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0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1" name="Casella di testo 110"/>
          <p:cNvSpPr txBox="1"/>
          <p:nvPr/>
        </p:nvSpPr>
        <p:spPr>
          <a:xfrm>
            <a:off x="10466189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Casella di testo 111"/>
          <p:cNvSpPr txBox="1"/>
          <p:nvPr/>
        </p:nvSpPr>
        <p:spPr>
          <a:xfrm>
            <a:off x="9269757" y="1139182"/>
            <a:ext cx="11715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dirty="0" err="1">
                <a:solidFill>
                  <a:schemeClr val="bg1"/>
                </a:solidFill>
              </a:rPr>
              <a:t>Lorem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ipsum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dolor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sit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amet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0" name="Casella di testo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400022" y="165381"/>
            <a:ext cx="33919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BASATO SUI DATI 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igura a mano libera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6" name="Casella di testo 15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Casella di testo 75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>
                <a:solidFill>
                  <a:srgbClr val="1F2229"/>
                </a:solidFill>
              </a:rPr>
              <a:t>Logo</a:t>
            </a:r>
          </a:p>
        </p:txBody>
      </p:sp>
      <p:sp>
        <p:nvSpPr>
          <p:cNvPr id="122" name="Casella di testo 121"/>
          <p:cNvSpPr txBox="1"/>
          <p:nvPr/>
        </p:nvSpPr>
        <p:spPr>
          <a:xfrm>
            <a:off x="5018681" y="903690"/>
            <a:ext cx="21546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dirty="0">
                <a:solidFill>
                  <a:srgbClr val="30353F"/>
                </a:solidFill>
                <a:latin typeface="+mj-lt"/>
              </a:rPr>
              <a:t>OCCUPAZIONI</a:t>
            </a:r>
          </a:p>
        </p:txBody>
      </p:sp>
      <p:sp>
        <p:nvSpPr>
          <p:cNvPr id="121" name="Casella di testo 120"/>
          <p:cNvSpPr txBox="1"/>
          <p:nvPr/>
        </p:nvSpPr>
        <p:spPr>
          <a:xfrm>
            <a:off x="744167" y="903690"/>
            <a:ext cx="28003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dirty="0">
                <a:solidFill>
                  <a:srgbClr val="30353F"/>
                </a:solidFill>
                <a:latin typeface="+mj-lt"/>
              </a:rPr>
              <a:t>GESTIONE DEL TEMPO</a:t>
            </a:r>
          </a:p>
        </p:txBody>
      </p:sp>
      <p:sp>
        <p:nvSpPr>
          <p:cNvPr id="123" name="Casella di testo 122"/>
          <p:cNvSpPr txBox="1"/>
          <p:nvPr/>
        </p:nvSpPr>
        <p:spPr>
          <a:xfrm>
            <a:off x="8647524" y="903690"/>
            <a:ext cx="28003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dirty="0">
                <a:solidFill>
                  <a:srgbClr val="30353F"/>
                </a:solidFill>
                <a:latin typeface="+mj-lt"/>
              </a:rPr>
              <a:t> COLLEGAMENTO TEAM</a:t>
            </a:r>
          </a:p>
        </p:txBody>
      </p:sp>
      <p:sp>
        <p:nvSpPr>
          <p:cNvPr id="138" name="Rettangolo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5" name="Grupp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uppo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Grafico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1" name="Ovale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sp>
          <p:nvSpPr>
            <p:cNvPr id="49" name="Figura a mano libera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25" name="Casella di testo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 err="1">
                <a:solidFill>
                  <a:srgbClr val="30353F"/>
                </a:solidFill>
              </a:rPr>
              <a:t>Lorem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ipsum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dolor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sit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amet</a:t>
            </a:r>
            <a:r>
              <a:rPr lang="it-IT" dirty="0">
                <a:solidFill>
                  <a:srgbClr val="30353F"/>
                </a:solidFill>
              </a:rPr>
              <a:t>, </a:t>
            </a:r>
            <a:r>
              <a:rPr lang="it-IT" dirty="0" err="1">
                <a:solidFill>
                  <a:srgbClr val="30353F"/>
                </a:solidFill>
              </a:rPr>
              <a:t>consectetur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adipiscing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elit</a:t>
            </a:r>
            <a:r>
              <a:rPr lang="it-IT" dirty="0">
                <a:solidFill>
                  <a:srgbClr val="30353F"/>
                </a:solidFill>
              </a:rPr>
              <a:t>. </a:t>
            </a:r>
            <a:r>
              <a:rPr lang="it-IT" dirty="0" err="1">
                <a:solidFill>
                  <a:srgbClr val="30353F"/>
                </a:solidFill>
              </a:rPr>
              <a:t>Etiam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vulputate</a:t>
            </a:r>
            <a:r>
              <a:rPr lang="it-IT" dirty="0">
                <a:solidFill>
                  <a:srgbClr val="30353F"/>
                </a:solidFill>
              </a:rPr>
              <a:t> est a </a:t>
            </a:r>
            <a:r>
              <a:rPr lang="it-IT" dirty="0" err="1">
                <a:solidFill>
                  <a:srgbClr val="30353F"/>
                </a:solidFill>
              </a:rPr>
              <a:t>convallis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placerat</a:t>
            </a:r>
            <a:r>
              <a:rPr lang="it-IT" dirty="0">
                <a:solidFill>
                  <a:srgbClr val="30353F"/>
                </a:solidFill>
              </a:rPr>
              <a:t>. Orci </a:t>
            </a:r>
            <a:r>
              <a:rPr lang="it-IT" dirty="0" err="1">
                <a:solidFill>
                  <a:srgbClr val="30353F"/>
                </a:solidFill>
              </a:rPr>
              <a:t>varius</a:t>
            </a:r>
            <a:endParaRPr lang="it-IT" dirty="0">
              <a:solidFill>
                <a:srgbClr val="30353F"/>
              </a:solidFill>
            </a:endParaRPr>
          </a:p>
        </p:txBody>
      </p:sp>
      <p:sp>
        <p:nvSpPr>
          <p:cNvPr id="64" name="Casella di testo 63"/>
          <p:cNvSpPr txBox="1"/>
          <p:nvPr/>
        </p:nvSpPr>
        <p:spPr>
          <a:xfrm>
            <a:off x="5583810" y="5237975"/>
            <a:ext cx="102438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ttangolo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4" name="Grupp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e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52" name="Gruppo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Grafico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95" name="Gruppo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igura a mano libera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94" name="Figura a mano libera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</p:grpSp>
      </p:grpSp>
      <p:sp>
        <p:nvSpPr>
          <p:cNvPr id="124" name="Casella di testo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600" dirty="0" err="1">
                <a:solidFill>
                  <a:srgbClr val="30353F"/>
                </a:solidFill>
              </a:rPr>
              <a:t>Lorem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ipsum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dolor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sit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amet</a:t>
            </a:r>
            <a:r>
              <a:rPr lang="it-IT" sz="1600" dirty="0">
                <a:solidFill>
                  <a:srgbClr val="30353F"/>
                </a:solidFill>
              </a:rPr>
              <a:t>, </a:t>
            </a:r>
            <a:r>
              <a:rPr lang="it-IT" sz="1600" dirty="0" err="1">
                <a:solidFill>
                  <a:srgbClr val="30353F"/>
                </a:solidFill>
              </a:rPr>
              <a:t>consectetur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adipiscing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elit</a:t>
            </a:r>
            <a:r>
              <a:rPr lang="it-IT" sz="1600" dirty="0">
                <a:solidFill>
                  <a:srgbClr val="30353F"/>
                </a:solidFill>
              </a:rPr>
              <a:t>. </a:t>
            </a:r>
            <a:r>
              <a:rPr lang="it-IT" sz="1600" dirty="0" err="1">
                <a:solidFill>
                  <a:srgbClr val="30353F"/>
                </a:solidFill>
              </a:rPr>
              <a:t>Etiam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vulputate</a:t>
            </a:r>
            <a:r>
              <a:rPr lang="it-IT" sz="1600" dirty="0">
                <a:solidFill>
                  <a:srgbClr val="30353F"/>
                </a:solidFill>
              </a:rPr>
              <a:t> est a </a:t>
            </a:r>
            <a:r>
              <a:rPr lang="it-IT" sz="1600" dirty="0" err="1">
                <a:solidFill>
                  <a:srgbClr val="30353F"/>
                </a:solidFill>
              </a:rPr>
              <a:t>convallis</a:t>
            </a:r>
            <a:r>
              <a:rPr lang="it-IT" sz="1600" dirty="0">
                <a:solidFill>
                  <a:srgbClr val="30353F"/>
                </a:solidFill>
              </a:rPr>
              <a:t> </a:t>
            </a:r>
            <a:r>
              <a:rPr lang="it-IT" sz="1600" dirty="0" err="1">
                <a:solidFill>
                  <a:srgbClr val="30353F"/>
                </a:solidFill>
              </a:rPr>
              <a:t>placerat</a:t>
            </a:r>
            <a:r>
              <a:rPr lang="it-IT" sz="1600" dirty="0">
                <a:solidFill>
                  <a:srgbClr val="30353F"/>
                </a:solidFill>
              </a:rPr>
              <a:t>. Orci </a:t>
            </a:r>
            <a:r>
              <a:rPr lang="it-IT" sz="1600" dirty="0" err="1">
                <a:solidFill>
                  <a:srgbClr val="30353F"/>
                </a:solidFill>
              </a:rPr>
              <a:t>varius</a:t>
            </a:r>
            <a:endParaRPr lang="it-IT" sz="1600" dirty="0">
              <a:solidFill>
                <a:srgbClr val="30353F"/>
              </a:solidFill>
            </a:endParaRPr>
          </a:p>
        </p:txBody>
      </p:sp>
      <p:sp>
        <p:nvSpPr>
          <p:cNvPr id="143" name="Casella di testo 142"/>
          <p:cNvSpPr txBox="1"/>
          <p:nvPr/>
        </p:nvSpPr>
        <p:spPr>
          <a:xfrm>
            <a:off x="1611432" y="5239446"/>
            <a:ext cx="106578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ttangolo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6" name="Grupp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e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54" name="Gruppo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Grafico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40" name="Figura a mano libera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sp>
        <p:nvSpPr>
          <p:cNvPr id="126" name="Casella di testo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 err="1">
                <a:solidFill>
                  <a:srgbClr val="30353F"/>
                </a:solidFill>
              </a:rPr>
              <a:t>Lorem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ipsum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dolor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sit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amet</a:t>
            </a:r>
            <a:r>
              <a:rPr lang="it-IT" dirty="0">
                <a:solidFill>
                  <a:srgbClr val="30353F"/>
                </a:solidFill>
              </a:rPr>
              <a:t>, </a:t>
            </a:r>
            <a:r>
              <a:rPr lang="it-IT" dirty="0" err="1">
                <a:solidFill>
                  <a:srgbClr val="30353F"/>
                </a:solidFill>
              </a:rPr>
              <a:t>consectetur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adipiscing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elit</a:t>
            </a:r>
            <a:r>
              <a:rPr lang="it-IT" dirty="0">
                <a:solidFill>
                  <a:srgbClr val="30353F"/>
                </a:solidFill>
              </a:rPr>
              <a:t>. </a:t>
            </a:r>
            <a:r>
              <a:rPr lang="it-IT" dirty="0" err="1">
                <a:solidFill>
                  <a:srgbClr val="30353F"/>
                </a:solidFill>
              </a:rPr>
              <a:t>Etiam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vulputate</a:t>
            </a:r>
            <a:r>
              <a:rPr lang="it-IT" dirty="0">
                <a:solidFill>
                  <a:srgbClr val="30353F"/>
                </a:solidFill>
              </a:rPr>
              <a:t> est a </a:t>
            </a:r>
            <a:r>
              <a:rPr lang="it-IT" dirty="0" err="1">
                <a:solidFill>
                  <a:srgbClr val="30353F"/>
                </a:solidFill>
              </a:rPr>
              <a:t>convallis</a:t>
            </a:r>
            <a:r>
              <a:rPr lang="it-IT" dirty="0">
                <a:solidFill>
                  <a:srgbClr val="30353F"/>
                </a:solidFill>
              </a:rPr>
              <a:t> </a:t>
            </a:r>
            <a:r>
              <a:rPr lang="it-IT" dirty="0" err="1">
                <a:solidFill>
                  <a:srgbClr val="30353F"/>
                </a:solidFill>
              </a:rPr>
              <a:t>placerat</a:t>
            </a:r>
            <a:r>
              <a:rPr lang="it-IT" dirty="0">
                <a:solidFill>
                  <a:srgbClr val="30353F"/>
                </a:solidFill>
              </a:rPr>
              <a:t>. Orci </a:t>
            </a:r>
            <a:r>
              <a:rPr lang="it-IT" dirty="0" err="1">
                <a:solidFill>
                  <a:srgbClr val="30353F"/>
                </a:solidFill>
              </a:rPr>
              <a:t>varius</a:t>
            </a:r>
            <a:endParaRPr lang="it-IT" dirty="0">
              <a:solidFill>
                <a:srgbClr val="30353F"/>
              </a:solidFill>
            </a:endParaRPr>
          </a:p>
        </p:txBody>
      </p:sp>
      <p:sp>
        <p:nvSpPr>
          <p:cNvPr id="147" name="Casella di testo 146"/>
          <p:cNvSpPr txBox="1"/>
          <p:nvPr/>
        </p:nvSpPr>
        <p:spPr>
          <a:xfrm>
            <a:off x="9606936" y="5237975"/>
            <a:ext cx="10359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Casella di testo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400022" y="165381"/>
            <a:ext cx="33919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BASATO SUI DATI 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121" name="Gruppo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Immagine 121" descr="Questa immagine è un monitor del compute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ttangolo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46" name="Ovale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7" name="Rettangolo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2" name="Rettangolo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1" name="Rettangolo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106" name="Gruppo 105" descr="Questa immagine è un'icona di un orologio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igura a mano libera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08" name="Figura a mano libera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111" name="Gruppo 110" descr="Questa immagine è un'icona di tre persone e di un orologio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igura a mano libera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13" name="Figura a mano libera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14" name="Figura a mano libera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24" name="Rettangolo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2" name="Casella di testo 141"/>
          <p:cNvSpPr txBox="1"/>
          <p:nvPr/>
        </p:nvSpPr>
        <p:spPr>
          <a:xfrm>
            <a:off x="1296448" y="2187997"/>
            <a:ext cx="592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Casella di testo 142"/>
          <p:cNvSpPr txBox="1"/>
          <p:nvPr/>
        </p:nvSpPr>
        <p:spPr>
          <a:xfrm>
            <a:off x="1296448" y="1126843"/>
            <a:ext cx="6187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Grafico 12" descr="Questo è un grafico. "/>
          <p:cNvGraphicFramePr/>
          <p:nvPr>
            <p:extLst>
              <p:ext uri="{D42A27DB-BD31-4B8C-83A1-F6EECF244321}">
                <p14:modId xmlns:p14="http://schemas.microsoft.com/office/powerpoint/2010/main" val="2091073838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Immagin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ttangolo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5" name="Ovale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5" name="Casella di testo 144"/>
          <p:cNvSpPr txBox="1"/>
          <p:nvPr/>
        </p:nvSpPr>
        <p:spPr>
          <a:xfrm>
            <a:off x="7780020" y="3242496"/>
            <a:ext cx="38862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dirty="0" err="1">
                <a:solidFill>
                  <a:schemeClr val="bg1"/>
                </a:solidFill>
              </a:rPr>
              <a:t>Lorem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ipsum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dolor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amet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consectetur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adipiscing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elit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Etiam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vulputate</a:t>
            </a:r>
            <a:r>
              <a:rPr lang="it-IT" dirty="0">
                <a:solidFill>
                  <a:schemeClr val="bg1"/>
                </a:solidFill>
              </a:rPr>
              <a:t> est a </a:t>
            </a:r>
            <a:r>
              <a:rPr lang="it-IT" dirty="0" err="1">
                <a:solidFill>
                  <a:schemeClr val="bg1"/>
                </a:solidFill>
              </a:rPr>
              <a:t>convallis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placerat</a:t>
            </a:r>
            <a:r>
              <a:rPr lang="it-IT" dirty="0">
                <a:solidFill>
                  <a:schemeClr val="bg1"/>
                </a:solidFill>
              </a:rPr>
              <a:t>. Orci </a:t>
            </a:r>
            <a:r>
              <a:rPr lang="it-IT" dirty="0" err="1">
                <a:solidFill>
                  <a:schemeClr val="bg1"/>
                </a:solidFill>
              </a:rPr>
              <a:t>varius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natoque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penatibus</a:t>
            </a:r>
            <a:r>
              <a:rPr lang="it-IT" dirty="0">
                <a:solidFill>
                  <a:schemeClr val="bg1"/>
                </a:solidFill>
              </a:rPr>
              <a:t> et </a:t>
            </a:r>
            <a:r>
              <a:rPr lang="it-IT" dirty="0" err="1">
                <a:solidFill>
                  <a:schemeClr val="bg1"/>
                </a:solidFill>
              </a:rPr>
              <a:t>magnis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parturient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montes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nascetur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ridiculus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mus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Aenean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congue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tortor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tortor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pellentesque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ullamcorper</a:t>
            </a:r>
            <a:r>
              <a:rPr lang="it-IT" dirty="0">
                <a:solidFill>
                  <a:schemeClr val="bg1"/>
                </a:solidFill>
              </a:rPr>
              <a:t> est </a:t>
            </a:r>
            <a:r>
              <a:rPr lang="it-IT" dirty="0" err="1">
                <a:solidFill>
                  <a:schemeClr val="bg1"/>
                </a:solidFill>
              </a:rPr>
              <a:t>vulputate</a:t>
            </a:r>
            <a:r>
              <a:rPr lang="it-IT" dirty="0">
                <a:solidFill>
                  <a:schemeClr val="bg1"/>
                </a:solidFill>
              </a:rPr>
              <a:t>. </a:t>
            </a:r>
            <a:r>
              <a:rPr lang="it-IT" dirty="0" err="1">
                <a:solidFill>
                  <a:schemeClr val="bg1"/>
                </a:solidFill>
              </a:rPr>
              <a:t>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feugiat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51" name="Connettore diritto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ttore diritto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igura a mano libera 34" descr="Questa immagine è un'icona di tre persone e di un cerchio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40" name="Casella di testo 39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>
                <a:solidFill>
                  <a:srgbClr val="1F2229"/>
                </a:solidFill>
              </a:rPr>
              <a:t>Logo</a:t>
            </a:r>
          </a:p>
        </p:txBody>
      </p:sp>
      <p:grpSp>
        <p:nvGrpSpPr>
          <p:cNvPr id="3" name="Grupp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118393" cy="369332"/>
            <a:chOff x="816617" y="3307745"/>
            <a:chExt cx="1118393" cy="369332"/>
          </a:xfrm>
        </p:grpSpPr>
        <p:pic>
          <p:nvPicPr>
            <p:cNvPr id="117" name="Immagine 116" descr="Questa immagine è un'icona di un essere umano 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Casella di testo 143"/>
            <p:cNvSpPr txBox="1"/>
            <p:nvPr/>
          </p:nvSpPr>
          <p:spPr>
            <a:xfrm>
              <a:off x="1296446" y="3307745"/>
              <a:ext cx="63856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400" dirty="0">
                  <a:solidFill>
                    <a:schemeClr val="bg1"/>
                  </a:solidFill>
                  <a:latin typeface="+mj-lt"/>
                </a:rPr>
                <a:t>43</a:t>
              </a:r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823233088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Figura a mano libera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3" name="Casella di testo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Connettore dirit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uppo 209" descr="Questa è una mappa del mondo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igura a mano libera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0" name="Figura a mano libera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1" name="Figura a mano libera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5" name="Figura a mano libera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6" name="Figura a mano libera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8" name="Figura a mano libera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Figura a mano libera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0" name="Figura a mano libera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3" name="Figura a mano libera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18" name="Figura a mano libera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33" name="Figura a mano libera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38" name="Figura a mano libera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2" name="Figura a mano libera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8" name="Figura a mano libera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69" name="Figura a mano libera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1" name="Figura a mano libera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3" name="Figura a mano libera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200" name="Gruppo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igura a mano libera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194" name="Gruppo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igura a mano libera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21" name="Figura a mano libera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79" name="Figura a mano libera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</p:grpSp>
        <p:grpSp>
          <p:nvGrpSpPr>
            <p:cNvPr id="201" name="Gruppo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igura a mano libera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" name="Figura a mano libera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" name="Figura a mano libera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" name="Figura a mano libera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" name="Figura a mano libera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" name="Figura a mano libera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0" name="Figura a mano libera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0" name="Figura a mano libera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6" name="Figura a mano libera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0" name="Figura a mano libera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1" name="Figura a mano libera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3" name="Figura a mano libera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7" name="Figura a mano libera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3" name="Figura a mano libera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5" name="Figura a mano libera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7" name="Figura a mano libera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8" name="Figura a mano libera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0" name="Figura a mano libera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2" name="Figura a mano libera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4" name="Figura a mano libera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5" name="Figura a mano libera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9" name="Figura a mano libera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1" name="Figura a mano libera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7" name="Figura a mano libera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8" name="Figura a mano libera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9" name="Figura a mano libera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2" name="Figura a mano libera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3" name="Figura a mano libera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5" name="Figura a mano libera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9" name="Figura a mano libera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0" name="Figura a mano libera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9" name="Figura a mano libera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5" name="Figura a mano libera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6" name="Figura a mano libera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7" name="Figura a mano libera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3" name="Figura a mano libera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4" name="Figura a mano libera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5" name="Figura a mano libera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6" name="Figura a mano libera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7" name="Figura a mano libera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1" name="Figura a mano libera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191" name="Gruppo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igura a mano libera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4" name="Figura a mano libera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5" name="Figura a mano libera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1" name="Figura a mano libera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8" name="Figura a mano libera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6" name="Figura a mano libera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7" name="Figura a mano libera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8" name="Figura a mano libera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4" name="Figura a mano libera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6" name="Figura a mano libera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2" name="Figura a mano libera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9" name="Figura a mano libera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6" name="Figura a mano libera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8" name="Figura a mano libera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9" name="Figura a mano libera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1" name="Figura a mano libera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1" name="Figura a mano libera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8" name="Figura a mano libera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4" name="Figura a mano libera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5" name="Figura a mano libera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0" name="Figura a mano libera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3" name="Figura a mano libera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0" name="Figura a mano libera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2" name="Figura a mano libera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4" name="Figura a mano libera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0" name="Figura a mano libera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2" name="Figura a mano libera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202" name="Gruppo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igura a mano libera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" name="Figura a mano libera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4" name="Figura a mano libera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7" name="Figura a mano libera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8" name="Figura a mano libera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4" name="Figura a mano libera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7" name="Figura a mano libera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1" name="Figura a mano libera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193" name="Gruppo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igura a mano libera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25" name="Figura a mano libera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32" name="Figura a mano libera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  <p:sp>
            <p:nvSpPr>
              <p:cNvPr id="166" name="Figura a mano libera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192" name="Gruppo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igura a mano libera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83" name="Figura a mano libera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96" name="Figura a mano libera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02" name="Figura a mano libera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22" name="Figura a mano libera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36" name="Figura a mano libera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37" name="Figura a mano libera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51" name="Figura a mano libera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68" name="Figura a mano libera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70" name="Figura a mano libera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75" name="Figura a mano libera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83" name="Figura a mano libera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  <p:sp>
            <p:nvSpPr>
              <p:cNvPr id="184" name="Figura a mano libera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190" name="Gruppo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igura a mano libera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" name="Figura a mano libera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9" name="Figura a mano libera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" name="Figura a mano libera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" name="Figura a mano libera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9" name="Figura a mano libera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3" name="Figura a mano libera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4" name="Figura a mano libera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5" name="Figura a mano libera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7" name="Figura a mano libera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39" name="Figura a mano libera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9" name="Figura a mano libera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2" name="Figura a mano libera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5" name="Figura a mano libera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8" name="Figura a mano libera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9" name="Figura a mano libera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1" name="Figura a mano libera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6" name="Figura a mano libera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0" name="Figura a mano libera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2" name="Figura a mano libera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3" name="Figura a mano libera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4" name="Figura a mano libera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7" name="Figura a mano libera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5" name="Figura a mano libera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7" name="Figura a mano libera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2" name="Figura a mano libera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4" name="Figura a mano libera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0" name="Figura a mano libera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3" name="Figura a mano libera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5" name="Figura a mano libera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6" name="Figura a mano libera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0" name="Figura a mano libera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1" name="Figura a mano libera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4" name="Figura a mano libera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6" name="Figura a mano libera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9" name="Figura a mano libera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0" name="Figura a mano libera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3" name="Figura a mano libera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4" name="Figura a mano libera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6" name="Figura a mano libera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7" name="Figura a mano libera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1" name="Figura a mano libera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4" name="Figura a mano libera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9" name="Figura a mano libera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0" name="Figura a mano libera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2" name="Figura a mano libera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7" name="Figura a mano libera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8" name="Figura a mano libera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9" name="Figura a mano libera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1" name="Figura a mano libera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3" name="Figura a mano libera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4" name="Figura a mano libera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5" name="Figura a mano libera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7" name="Figura a mano libera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2" name="Figura a mano libera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6" name="Figura a mano libera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8" name="Figura a mano libera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5" name="Figura a mano libera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6" name="Figura a mano libera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7" name="Figura a mano libera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8" name="Figura a mano libera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cxnSp>
        <p:nvCxnSpPr>
          <p:cNvPr id="229" name="Connettore diritto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a gomi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ttore a gomito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ttore a gomito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e 242" descr="Questa è un'icona che simboleggia la località geografica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4" name="Ovale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5" name="Ovale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230" name="Grafico 229" descr="Questo è un grafico. "/>
          <p:cNvGraphicFramePr/>
          <p:nvPr>
            <p:extLst>
              <p:ext uri="{D42A27DB-BD31-4B8C-83A1-F6EECF244321}">
                <p14:modId xmlns:p14="http://schemas.microsoft.com/office/powerpoint/2010/main" val="166985121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upp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e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236" name="Gruppo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igura a mano libera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41" name="Figura a mano libera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5" name="Grupp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e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247" name="Gruppo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igura a mano libera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49" name="Figura a mano libera 189" descr="Questa è un'icona che simboleggia la località geografica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28" name="Gruppo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e 221" descr="Questa è un'icona che simboleggia la località geografica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252" name="Gruppo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igura a mano libera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54" name="Figura a mano libera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400022" y="165381"/>
            <a:ext cx="33919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BASATO SUI DATI 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10" name="Gruppo 9" descr="Questa è un icona di un trofeo."/>
          <p:cNvGrpSpPr/>
          <p:nvPr/>
        </p:nvGrpSpPr>
        <p:grpSpPr>
          <a:xfrm>
            <a:off x="10299340" y="3107235"/>
            <a:ext cx="656095" cy="761376"/>
            <a:chOff x="-1892703" y="1944681"/>
            <a:chExt cx="3284538" cy="3811588"/>
          </a:xfrm>
        </p:grpSpPr>
        <p:sp>
          <p:nvSpPr>
            <p:cNvPr id="8" name="Figura a mano libera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47676" y="4412356"/>
            <a:ext cx="17642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</a:rPr>
              <a:t>REDDITO IN AUMENTO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2" name="Casella di testo 71"/>
          <p:cNvSpPr txBox="1"/>
          <p:nvPr/>
        </p:nvSpPr>
        <p:spPr>
          <a:xfrm>
            <a:off x="7858255" y="2851413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uppo 80" descr="Questa è un icona di un calendario. "/>
          <p:cNvGrpSpPr/>
          <p:nvPr/>
        </p:nvGrpSpPr>
        <p:grpSpPr>
          <a:xfrm>
            <a:off x="7899148" y="3370123"/>
            <a:ext cx="261254" cy="261255"/>
            <a:chOff x="8208963" y="3762375"/>
            <a:chExt cx="306387" cy="306388"/>
          </a:xfrm>
        </p:grpSpPr>
        <p:sp>
          <p:nvSpPr>
            <p:cNvPr id="82" name="Figura a mano libera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Figura a mano libera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5" name="Figura a mano libera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Casella di testo 32"/>
          <p:cNvSpPr txBox="1"/>
          <p:nvPr/>
        </p:nvSpPr>
        <p:spPr>
          <a:xfrm>
            <a:off x="1396824" y="3966191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Casella di testo 50"/>
          <p:cNvSpPr txBox="1"/>
          <p:nvPr/>
        </p:nvSpPr>
        <p:spPr>
          <a:xfrm>
            <a:off x="1083437" y="1489851"/>
            <a:ext cx="9698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ISTITUZIONE</a:t>
            </a:r>
          </a:p>
        </p:txBody>
      </p:sp>
      <p:grpSp>
        <p:nvGrpSpPr>
          <p:cNvPr id="88" name="Gruppo 87" descr="Questa è un icona di un orologio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igura a mano libera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0" name="Figura a mano libera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2941973" y="4412356"/>
            <a:ext cx="156036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PERFEZIONAMENTO</a:t>
            </a:r>
          </a:p>
        </p:txBody>
      </p:sp>
      <p:sp>
        <p:nvSpPr>
          <p:cNvPr id="64" name="Casella di testo 63"/>
          <p:cNvSpPr txBox="1"/>
          <p:nvPr/>
        </p:nvSpPr>
        <p:spPr>
          <a:xfrm>
            <a:off x="3552237" y="2851412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uppo 92" descr="Questa è un'icona di tre persone e di un orologio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igura a mano libera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5" name="Figura a mano libera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6" name="Figura a mano libera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 di testo 62"/>
          <p:cNvSpPr txBox="1"/>
          <p:nvPr/>
        </p:nvSpPr>
        <p:spPr>
          <a:xfrm>
            <a:off x="5704444" y="3966191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</a:t>
            </a:r>
            <a:r>
              <a:rPr lang="it-IT" sz="1400" dirty="0" err="1"/>
              <a:t>dolor</a:t>
            </a:r>
            <a:r>
              <a:rPr lang="it-IT" sz="1400" dirty="0"/>
              <a:t> </a:t>
            </a:r>
            <a:r>
              <a:rPr lang="it-IT" sz="1400" dirty="0" err="1"/>
              <a:t>sit</a:t>
            </a:r>
            <a:r>
              <a:rPr lang="it-IT" sz="1400" dirty="0"/>
              <a:t> </a:t>
            </a:r>
            <a:r>
              <a:rPr lang="it-IT" sz="1400" dirty="0" err="1"/>
              <a:t>amet</a:t>
            </a:r>
            <a:r>
              <a:rPr lang="it-IT" sz="1400" dirty="0"/>
              <a:t>, </a:t>
            </a:r>
            <a:r>
              <a:rPr lang="it-IT" sz="1400" dirty="0" err="1"/>
              <a:t>consectetur</a:t>
            </a:r>
            <a:r>
              <a:rPr lang="it-IT" sz="1400" dirty="0"/>
              <a:t> </a:t>
            </a:r>
            <a:r>
              <a:rPr lang="it-IT" sz="1400" dirty="0" err="1"/>
              <a:t>adipiscing</a:t>
            </a:r>
            <a:r>
              <a:rPr lang="it-IT" sz="1400" dirty="0"/>
              <a:t> </a:t>
            </a:r>
            <a:r>
              <a:rPr lang="it-IT" sz="1400" dirty="0" err="1"/>
              <a:t>elit</a:t>
            </a:r>
            <a:r>
              <a:rPr lang="it-IT" sz="1400" dirty="0"/>
              <a:t>. </a:t>
            </a:r>
            <a:r>
              <a:rPr lang="it-IT" sz="1400" dirty="0" err="1"/>
              <a:t>Etiam</a:t>
            </a:r>
            <a:r>
              <a:rPr lang="it-IT" sz="1400" dirty="0"/>
              <a:t> a </a:t>
            </a:r>
            <a:r>
              <a:rPr lang="it-IT" sz="1400" dirty="0" err="1"/>
              <a:t>convallis</a:t>
            </a:r>
            <a:r>
              <a:rPr lang="it-IT" sz="1400" dirty="0"/>
              <a:t> </a:t>
            </a:r>
            <a:r>
              <a:rPr lang="it-IT" sz="1400" dirty="0" err="1"/>
              <a:t>placerat</a:t>
            </a:r>
            <a:r>
              <a:rPr lang="it-IT" sz="1400" dirty="0"/>
              <a:t>.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053625" y="1489851"/>
            <a:ext cx="1644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VENDITE MARKETING</a:t>
            </a:r>
          </a:p>
        </p:txBody>
      </p:sp>
      <p:pic>
        <p:nvPicPr>
          <p:cNvPr id="99" name="Immagine 98" descr="Questa è un'icona di un essere umano.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Casella di testo 67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/>
              <a:t>Logo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756948" y="165381"/>
            <a:ext cx="66781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SEQUENZA TEMPORALE AZIENDALE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</p:spTree>
    <p:extLst>
      <p:ext uri="{BB962C8B-B14F-4D97-AF65-F5344CB8AC3E}">
        <p14:creationId xmlns:p14="http://schemas.microsoft.com/office/powerpoint/2010/main" val="64513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8" name="Grupp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igura a mano libera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dirty="0"/>
            </a:p>
          </p:txBody>
        </p:sp>
        <p:grpSp>
          <p:nvGrpSpPr>
            <p:cNvPr id="73" name="Gruppo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igura a mano libera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5" name="Figura a mano libera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7" name="Grupp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igura a mano libera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dirty="0"/>
            </a:p>
          </p:txBody>
        </p:sp>
        <p:grpSp>
          <p:nvGrpSpPr>
            <p:cNvPr id="80" name="Gruppo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igura a mano libera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2" name="Figura a mano libera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3" name="Figura a mano libera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6" name="Grupp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igura a mano libera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dirty="0"/>
            </a:p>
          </p:txBody>
        </p:sp>
        <p:grpSp>
          <p:nvGrpSpPr>
            <p:cNvPr id="40" name="Gruppo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igura a mano libera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2" name="Figura a mano libera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43" name="Figura a mano libera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pic>
        <p:nvPicPr>
          <p:cNvPr id="4" name="Immagin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igura a mano libera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" name="Casella di testo 2"/>
          <p:cNvSpPr txBox="1"/>
          <p:nvPr/>
        </p:nvSpPr>
        <p:spPr>
          <a:xfrm>
            <a:off x="11857440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Casella di testo 98"/>
          <p:cNvSpPr txBox="1"/>
          <p:nvPr/>
        </p:nvSpPr>
        <p:spPr>
          <a:xfrm>
            <a:off x="381000" y="6345823"/>
            <a:ext cx="384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it-IT" dirty="0">
                <a:solidFill>
                  <a:srgbClr val="FFFFFF"/>
                </a:solidFill>
              </a:rPr>
              <a:t>Logo</a:t>
            </a:r>
          </a:p>
        </p:txBody>
      </p:sp>
      <p:sp>
        <p:nvSpPr>
          <p:cNvPr id="36" name="Rettangolo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6" name="Grafico 15" descr="Questo è un grafico. "/>
          <p:cNvGraphicFramePr/>
          <p:nvPr>
            <p:extLst>
              <p:ext uri="{D42A27DB-BD31-4B8C-83A1-F6EECF244321}">
                <p14:modId xmlns:p14="http://schemas.microsoft.com/office/powerpoint/2010/main" val="2961583162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2" name="Casella di testo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400" dirty="0" err="1">
                <a:solidFill>
                  <a:schemeClr val="bg1"/>
                </a:solidFill>
              </a:rPr>
              <a:t>Lorem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ipsum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dolor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sit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amet</a:t>
            </a:r>
            <a:r>
              <a:rPr lang="it-IT" sz="1400" dirty="0">
                <a:solidFill>
                  <a:schemeClr val="bg1"/>
                </a:solidFill>
              </a:rPr>
              <a:t>, </a:t>
            </a:r>
            <a:r>
              <a:rPr lang="it-IT" sz="1400" dirty="0" err="1">
                <a:solidFill>
                  <a:schemeClr val="bg1"/>
                </a:solidFill>
              </a:rPr>
              <a:t>consectetur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adipiscing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elit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  <a:r>
              <a:rPr lang="it-IT" sz="1400" dirty="0" err="1">
                <a:solidFill>
                  <a:schemeClr val="bg1"/>
                </a:solidFill>
              </a:rPr>
              <a:t>Etiam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vulputate</a:t>
            </a:r>
            <a:r>
              <a:rPr lang="it-IT" sz="1400" dirty="0">
                <a:solidFill>
                  <a:schemeClr val="bg1"/>
                </a:solidFill>
              </a:rPr>
              <a:t> est a </a:t>
            </a:r>
            <a:r>
              <a:rPr lang="it-IT" sz="1400" dirty="0" err="1">
                <a:solidFill>
                  <a:schemeClr val="bg1"/>
                </a:solidFill>
              </a:rPr>
              <a:t>convallis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placerat</a:t>
            </a:r>
            <a:r>
              <a:rPr lang="it-IT" sz="1400" dirty="0">
                <a:solidFill>
                  <a:schemeClr val="bg1"/>
                </a:solidFill>
              </a:rPr>
              <a:t>. Orci </a:t>
            </a:r>
            <a:r>
              <a:rPr lang="it-IT" sz="1400" dirty="0" err="1">
                <a:solidFill>
                  <a:schemeClr val="bg1"/>
                </a:solidFill>
              </a:rPr>
              <a:t>varius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natoque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penatibus</a:t>
            </a:r>
            <a:r>
              <a:rPr lang="it-IT" sz="1400" dirty="0">
                <a:solidFill>
                  <a:schemeClr val="bg1"/>
                </a:solidFill>
              </a:rPr>
              <a:t> et </a:t>
            </a:r>
            <a:r>
              <a:rPr lang="it-IT" sz="1400" dirty="0" err="1">
                <a:solidFill>
                  <a:schemeClr val="bg1"/>
                </a:solidFill>
              </a:rPr>
              <a:t>magnis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dis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parturient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montes</a:t>
            </a:r>
            <a:r>
              <a:rPr lang="it-IT" sz="1400" dirty="0">
                <a:solidFill>
                  <a:schemeClr val="bg1"/>
                </a:solidFill>
              </a:rPr>
              <a:t>, </a:t>
            </a:r>
            <a:r>
              <a:rPr lang="it-IT" sz="1400" dirty="0" err="1">
                <a:solidFill>
                  <a:schemeClr val="bg1"/>
                </a:solidFill>
              </a:rPr>
              <a:t>nascetur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ridiculus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mus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  <a:r>
              <a:rPr lang="it-IT" sz="1400" dirty="0" err="1">
                <a:solidFill>
                  <a:schemeClr val="bg1"/>
                </a:solidFill>
              </a:rPr>
              <a:t>Aenean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congue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tortor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eu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tortor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pellentesque</a:t>
            </a:r>
            <a:r>
              <a:rPr lang="it-IT" sz="1400" dirty="0">
                <a:solidFill>
                  <a:schemeClr val="bg1"/>
                </a:solidFill>
              </a:rPr>
              <a:t>, </a:t>
            </a:r>
            <a:r>
              <a:rPr lang="it-IT" sz="1400" dirty="0" err="1">
                <a:solidFill>
                  <a:schemeClr val="bg1"/>
                </a:solidFill>
              </a:rPr>
              <a:t>at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ullamcorper</a:t>
            </a:r>
            <a:r>
              <a:rPr lang="it-IT" sz="1400" dirty="0">
                <a:solidFill>
                  <a:schemeClr val="bg1"/>
                </a:solidFill>
              </a:rPr>
              <a:t> est </a:t>
            </a:r>
            <a:r>
              <a:rPr lang="it-IT" sz="1400" dirty="0" err="1">
                <a:solidFill>
                  <a:schemeClr val="bg1"/>
                </a:solidFill>
              </a:rPr>
              <a:t>vulputate</a:t>
            </a:r>
            <a:r>
              <a:rPr lang="it-IT" sz="1400" dirty="0">
                <a:solidFill>
                  <a:schemeClr val="bg1"/>
                </a:solidFill>
              </a:rPr>
              <a:t>. </a:t>
            </a:r>
            <a:r>
              <a:rPr lang="it-IT" sz="1400" dirty="0" err="1">
                <a:solidFill>
                  <a:schemeClr val="bg1"/>
                </a:solidFill>
              </a:rPr>
              <a:t>Sed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feugiat</a:t>
            </a:r>
            <a:r>
              <a:rPr lang="it-IT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3" name="Casella di testo 102"/>
          <p:cNvSpPr txBox="1"/>
          <p:nvPr/>
        </p:nvSpPr>
        <p:spPr>
          <a:xfrm>
            <a:off x="646421" y="1389021"/>
            <a:ext cx="3393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it-IT" sz="3200" b="1" spc="-50" dirty="0">
                <a:solidFill>
                  <a:srgbClr val="FFFFFF"/>
                </a:solidFill>
                <a:latin typeface="+mj-lt"/>
              </a:rPr>
              <a:t>BASATO SUI DATI </a:t>
            </a:r>
          </a:p>
        </p:txBody>
      </p:sp>
      <p:cxnSp>
        <p:nvCxnSpPr>
          <p:cNvPr id="105" name="Connettore diritto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8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39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5" name="Titolo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pic>
        <p:nvPicPr>
          <p:cNvPr id="10" name="Immagine 9" descr="Questa è un'icona con scritto &quot;24Diapositive&quot;.">
            <a:hlinkClick r:id="rId4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1341493" y="265954"/>
            <a:ext cx="9509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GUIDA: MODIFICARE I DATI IN QUESTO MODELLO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769" y="1440902"/>
            <a:ext cx="5525360" cy="3976194"/>
          </a:xfrm>
          <a:prstGeom prst="rect">
            <a:avLst/>
          </a:prstGeom>
        </p:spPr>
      </p:pic>
      <p:sp>
        <p:nvSpPr>
          <p:cNvPr id="47" name="Casella di testo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8385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dirty="0"/>
              <a:t>Se desideri modificare i dati nei grafici, nelle tabelle o nei diagrammi di dati in questo modello, è sufficiente fare clic su grafico e selezionare </a:t>
            </a:r>
            <a:r>
              <a:rPr lang="it-IT" sz="2000" i="1" dirty="0"/>
              <a:t>Modifica dati</a:t>
            </a:r>
            <a:r>
              <a:rPr lang="it-IT" sz="2000" dirty="0"/>
              <a:t>.</a:t>
            </a:r>
          </a:p>
        </p:txBody>
      </p:sp>
      <p:sp>
        <p:nvSpPr>
          <p:cNvPr id="48" name="Rettangolo 47">
            <a:hlinkClick r:id="rId4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49" name="Immagine 48" descr="Questo è un logo che riporta la scritta «24Diapositive».">
            <a:hlinkClick r:id="rId4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103" name="Figura a mano libera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104" name="Casella di testo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igura a mano libera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4" name="Casella di testo 4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0" name="Figura a mano libera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33" name="Casella di testo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Figura a mano libera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43" name="Casella di testo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igura a mano libera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dirty="0">
              <a:solidFill>
                <a:srgbClr val="98A3AD"/>
              </a:solidFill>
            </a:endParaRPr>
          </a:p>
        </p:txBody>
      </p:sp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it-IT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70131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5E2DC-2E44-4E1C-AF13-DBDB73E2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2470150"/>
            <a:ext cx="10515600" cy="1325563"/>
          </a:xfrm>
        </p:spPr>
        <p:txBody>
          <a:bodyPr/>
          <a:lstStyle/>
          <a:p>
            <a:r>
              <a:rPr lang="it-IT" dirty="0"/>
              <a:t>FINE PARTE GIULIO</a:t>
            </a:r>
          </a:p>
        </p:txBody>
      </p:sp>
    </p:spTree>
    <p:extLst>
      <p:ext uri="{BB962C8B-B14F-4D97-AF65-F5344CB8AC3E}">
        <p14:creationId xmlns:p14="http://schemas.microsoft.com/office/powerpoint/2010/main" val="440327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742</TotalTime>
  <Words>947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FINE PARTE GIULIO</vt:lpstr>
      <vt:lpstr>Diapositiva 9</vt:lpstr>
      <vt:lpstr>Diapositiva 4</vt:lpstr>
      <vt:lpstr>Diapositiva 5</vt:lpstr>
      <vt:lpstr>Diapositiva 7</vt:lpstr>
      <vt:lpstr>Diapositiva 8</vt:lpstr>
      <vt:lpstr>Diapositiva 9</vt:lpstr>
      <vt:lpstr>Diapositiva 10</vt:lpstr>
      <vt:lpstr>Diapositiva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Giulio Nenna</cp:lastModifiedBy>
  <cp:revision>43</cp:revision>
  <dcterms:created xsi:type="dcterms:W3CDTF">2021-07-13T16:13:00Z</dcterms:created>
  <dcterms:modified xsi:type="dcterms:W3CDTF">2021-07-15T09:41:03Z</dcterms:modified>
</cp:coreProperties>
</file>